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4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53630-9277-4535-8352-4DC93A980C6D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0F5D-A7C4-413B-9F0D-86AB23470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92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0F5D-A7C4-413B-9F0D-86AB23470D5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53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84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64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73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52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62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56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16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99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89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04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20E23-4546-4B6D-A0D9-9DF31D7A3093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74F4-D37C-4A60-B02B-03C684EC2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71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734130" y="108119"/>
            <a:ext cx="5298765" cy="28285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CORSO gratuito SU tecnologia Java</a:t>
            </a:r>
            <a:b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it-IT" dirty="0" err="1">
                <a:latin typeface="Aharoni" panose="02010803020104030203" pitchFamily="2" charset="-79"/>
                <a:cs typeface="Aharoni" panose="02010803020104030203" pitchFamily="2" charset="-79"/>
              </a:rPr>
              <a:t>base+avanzato</a:t>
            </a:r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br>
              <a:rPr lang="it-IT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it-IT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0" y="2057400"/>
            <a:ext cx="6858000" cy="7184552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>
            <a:noFill/>
          </a:ln>
        </p:spPr>
        <p:txBody>
          <a:bodyPr>
            <a:normAutofit fontScale="32500" lnSpcReduction="20000"/>
          </a:bodyPr>
          <a:lstStyle/>
          <a:p>
            <a:pPr algn="ctr"/>
            <a:endParaRPr lang="it-IT" b="1" dirty="0"/>
          </a:p>
          <a:p>
            <a:pPr marL="0" indent="0" algn="ctr">
              <a:buNone/>
            </a:pPr>
            <a:r>
              <a:rPr lang="it-IT" sz="6000" b="1" u="sng" dirty="0"/>
              <a:t>CORSO DI LIVELLO PROFESSIONALE  DI 2 SETTIMANE</a:t>
            </a:r>
          </a:p>
          <a:p>
            <a:pPr algn="ctr"/>
            <a:endParaRPr lang="it-IT" sz="4500" b="1" u="sng" dirty="0"/>
          </a:p>
          <a:p>
            <a:pPr marL="0" indent="0" algn="ctr">
              <a:buNone/>
            </a:pPr>
            <a:r>
              <a:rPr lang="it-IT" sz="4000" b="1" u="sng" dirty="0"/>
              <a:t>TENUTO DA TUTOR PROFESSIONALI PROVENIENTI DALL'UNIVERSITA' DI PISA </a:t>
            </a:r>
          </a:p>
          <a:p>
            <a:pPr algn="ctr"/>
            <a:endParaRPr lang="it-IT" sz="4500" b="1" u="sng" dirty="0"/>
          </a:p>
          <a:p>
            <a:pPr marL="342900" lvl="1" indent="0">
              <a:buNone/>
            </a:pPr>
            <a:r>
              <a:rPr lang="it-IT" sz="5100" b="1" dirty="0"/>
              <a:t>Argomenti principali del corso</a:t>
            </a:r>
            <a:r>
              <a:rPr lang="it-IT" sz="5100" dirty="0"/>
              <a:t>:</a:t>
            </a:r>
          </a:p>
          <a:p>
            <a:pPr marL="342900" lvl="1" indent="0">
              <a:buNone/>
            </a:pPr>
            <a:r>
              <a:rPr lang="it-IT" sz="4200" b="1" dirty="0"/>
              <a:t>-</a:t>
            </a:r>
            <a:r>
              <a:rPr lang="it-IT" sz="4200" dirty="0"/>
              <a:t>Java le basi del linguaggio</a:t>
            </a:r>
          </a:p>
          <a:p>
            <a:pPr marL="342900" lvl="1" indent="0">
              <a:buNone/>
            </a:pPr>
            <a:r>
              <a:rPr lang="it-IT" sz="4200" dirty="0"/>
              <a:t>-Object Oriented &amp; Java Programming</a:t>
            </a:r>
          </a:p>
          <a:p>
            <a:pPr marL="342900" lvl="1" indent="0">
              <a:buNone/>
            </a:pPr>
            <a:r>
              <a:rPr lang="it-IT" sz="4200" dirty="0"/>
              <a:t>-Web  Applications</a:t>
            </a:r>
            <a:endParaRPr lang="en-US" sz="4200" dirty="0"/>
          </a:p>
          <a:p>
            <a:pPr marL="342900" lvl="1" indent="0">
              <a:buNone/>
            </a:pPr>
            <a:r>
              <a:rPr lang="en-US" sz="4200" dirty="0"/>
              <a:t>- Business Component Development</a:t>
            </a:r>
          </a:p>
          <a:p>
            <a:pPr marL="342900" lvl="1" indent="0">
              <a:buNone/>
            </a:pPr>
            <a:r>
              <a:rPr lang="it-IT" altLang="en-US" sz="4200" dirty="0"/>
              <a:t>-</a:t>
            </a:r>
            <a:r>
              <a:rPr lang="en-US" sz="4200" dirty="0"/>
              <a:t>Database Driven Applications</a:t>
            </a:r>
          </a:p>
          <a:p>
            <a:pPr marL="342900" lvl="1" indent="0">
              <a:buNone/>
            </a:pPr>
            <a:r>
              <a:rPr lang="en-US" sz="4200" dirty="0"/>
              <a:t>-Web Services</a:t>
            </a:r>
          </a:p>
          <a:p>
            <a:pPr marL="0" indent="0">
              <a:buNone/>
            </a:pPr>
            <a:endParaRPr lang="en-US" sz="4500" b="1" dirty="0"/>
          </a:p>
          <a:p>
            <a:pPr marL="0" indent="0" algn="ctr">
              <a:buNone/>
            </a:pPr>
            <a:r>
              <a:rPr lang="it-IT" sz="4800" b="1" u="sng" dirty="0"/>
              <a:t>Il Corso si terrà nella sede di Roma di </a:t>
            </a:r>
            <a:r>
              <a:rPr lang="it-IT" sz="4800" b="1" u="sng" dirty="0" err="1"/>
              <a:t>Souzioni</a:t>
            </a:r>
            <a:r>
              <a:rPr lang="it-IT" sz="4800" b="1" u="sng" dirty="0"/>
              <a:t> Prodotti Sistemi ed avrà inizio il 21 Novembre e termine il 2 Dicembre.</a:t>
            </a:r>
          </a:p>
          <a:p>
            <a:pPr marL="0" indent="0">
              <a:buNone/>
            </a:pPr>
            <a:endParaRPr lang="en-US" sz="4500" b="1" dirty="0"/>
          </a:p>
          <a:p>
            <a:pPr marL="0" indent="0" algn="ctr">
              <a:buNone/>
            </a:pPr>
            <a:r>
              <a:rPr lang="en-US" sz="4900" b="1" u="sng" dirty="0"/>
              <a:t>Le candidature </a:t>
            </a:r>
            <a:r>
              <a:rPr lang="en-US" sz="4900" b="1" u="sng" dirty="0" err="1"/>
              <a:t>andranno</a:t>
            </a:r>
            <a:r>
              <a:rPr lang="en-US" sz="4900" b="1" u="sng" dirty="0"/>
              <a:t> </a:t>
            </a:r>
            <a:r>
              <a:rPr lang="en-US" sz="4900" b="1" u="sng" dirty="0" err="1"/>
              <a:t>inviate</a:t>
            </a:r>
            <a:r>
              <a:rPr lang="en-US" sz="4900" b="1" u="sng" dirty="0"/>
              <a:t> via </a:t>
            </a:r>
            <a:r>
              <a:rPr lang="en-US" sz="4900" b="1" u="sng" dirty="0" err="1"/>
              <a:t>e_mail</a:t>
            </a:r>
            <a:r>
              <a:rPr lang="en-US" sz="4900" b="1" u="sng" dirty="0"/>
              <a:t> </a:t>
            </a:r>
            <a:r>
              <a:rPr lang="en-US" sz="4900" b="1" u="sng"/>
              <a:t>con CV </a:t>
            </a:r>
            <a:r>
              <a:rPr lang="en-US" sz="4900" b="1" u="sng" dirty="0" err="1"/>
              <a:t>allegato</a:t>
            </a:r>
            <a:r>
              <a:rPr lang="en-US" sz="4900" b="1" u="sng" dirty="0"/>
              <a:t> </a:t>
            </a:r>
            <a:r>
              <a:rPr lang="en-US" sz="4900" b="1" u="sng" dirty="0" err="1"/>
              <a:t>all’ndirzzo</a:t>
            </a:r>
            <a:r>
              <a:rPr lang="en-US" sz="4900" b="1" u="sng" dirty="0"/>
              <a:t> </a:t>
            </a:r>
            <a:r>
              <a:rPr lang="en-US" sz="4900" b="1" u="sng" dirty="0" err="1"/>
              <a:t>indicato</a:t>
            </a:r>
            <a:r>
              <a:rPr lang="en-US" sz="4900" b="1" u="sng" dirty="0"/>
              <a:t> in </a:t>
            </a:r>
            <a:r>
              <a:rPr lang="en-US" sz="4900" b="1" u="sng" dirty="0" err="1"/>
              <a:t>calce</a:t>
            </a:r>
            <a:r>
              <a:rPr lang="en-US" sz="4900" b="1" u="sng" dirty="0"/>
              <a:t> </a:t>
            </a:r>
            <a:r>
              <a:rPr lang="en-US" sz="4900" b="1" u="sng" dirty="0" err="1"/>
              <a:t>entro</a:t>
            </a:r>
            <a:r>
              <a:rPr lang="en-US" sz="4900" b="1" u="sng" dirty="0"/>
              <a:t> e non </a:t>
            </a:r>
            <a:r>
              <a:rPr lang="en-US" sz="4900" b="1" u="sng" dirty="0" err="1"/>
              <a:t>oltre</a:t>
            </a:r>
            <a:r>
              <a:rPr lang="en-US" sz="4900" b="1" u="sng" dirty="0"/>
              <a:t> </a:t>
            </a:r>
            <a:r>
              <a:rPr lang="en-US" sz="4900" b="1" u="sng" dirty="0" err="1"/>
              <a:t>il</a:t>
            </a:r>
            <a:r>
              <a:rPr lang="en-US" sz="4900" b="1" u="sng" dirty="0"/>
              <a:t> 10 </a:t>
            </a:r>
            <a:r>
              <a:rPr lang="en-US" sz="4900" b="1" u="sng" dirty="0" err="1"/>
              <a:t>Novembre</a:t>
            </a:r>
            <a:r>
              <a:rPr lang="en-US" sz="4900" b="1" u="sng" dirty="0"/>
              <a:t> 2016</a:t>
            </a:r>
          </a:p>
          <a:p>
            <a:pPr marL="0" indent="0">
              <a:buNone/>
            </a:pPr>
            <a:endParaRPr lang="en-US" sz="4900" b="1" u="sng" dirty="0"/>
          </a:p>
          <a:p>
            <a:pPr algn="ctr"/>
            <a:endParaRPr lang="en-US" sz="4500" b="1" dirty="0"/>
          </a:p>
          <a:p>
            <a:pPr algn="ctr"/>
            <a:endParaRPr lang="it-IT" sz="5400" b="1" dirty="0"/>
          </a:p>
          <a:p>
            <a:pPr marL="0" indent="0" algn="ctr">
              <a:buNone/>
            </a:pPr>
            <a:r>
              <a:rPr lang="en-US" sz="5400" i="1" dirty="0">
                <a:latin typeface="Berlin Sans FB Demi" pitchFamily="34" charset="0"/>
              </a:rPr>
              <a:t>Il </a:t>
            </a:r>
            <a:r>
              <a:rPr lang="en-US" sz="5400" i="1" dirty="0" err="1">
                <a:latin typeface="Berlin Sans FB Demi" pitchFamily="34" charset="0"/>
              </a:rPr>
              <a:t>corso</a:t>
            </a:r>
            <a:r>
              <a:rPr lang="en-US" sz="5400" i="1" dirty="0">
                <a:latin typeface="Berlin Sans FB Demi" pitchFamily="34" charset="0"/>
              </a:rPr>
              <a:t> è </a:t>
            </a:r>
            <a:r>
              <a:rPr lang="it-IT" altLang="en-US" sz="5400" i="1" dirty="0">
                <a:latin typeface="Berlin Sans FB Demi" pitchFamily="34" charset="0"/>
              </a:rPr>
              <a:t>GRATUITO</a:t>
            </a:r>
            <a:r>
              <a:rPr lang="en-US" sz="5400" i="1" dirty="0">
                <a:latin typeface="Berlin Sans FB Demi" pitchFamily="34" charset="0"/>
              </a:rPr>
              <a:t> e non </a:t>
            </a:r>
            <a:r>
              <a:rPr lang="en-US" sz="5400" i="1" dirty="0" err="1">
                <a:latin typeface="Berlin Sans FB Demi" pitchFamily="34" charset="0"/>
              </a:rPr>
              <a:t>retribuito</a:t>
            </a:r>
            <a:r>
              <a:rPr lang="en-US" sz="5400" i="1" dirty="0">
                <a:latin typeface="Berlin Sans FB Demi" pitchFamily="34" charset="0"/>
              </a:rPr>
              <a:t>…</a:t>
            </a:r>
            <a:r>
              <a:rPr lang="en-US" sz="5400" i="1" dirty="0" err="1">
                <a:latin typeface="Berlin Sans FB Demi" pitchFamily="34" charset="0"/>
              </a:rPr>
              <a:t>cosa</a:t>
            </a:r>
            <a:r>
              <a:rPr lang="en-US" sz="5400" i="1" dirty="0">
                <a:latin typeface="Berlin Sans FB Demi" pitchFamily="34" charset="0"/>
              </a:rPr>
              <a:t> </a:t>
            </a:r>
            <a:r>
              <a:rPr lang="en-US" sz="5400" i="1" dirty="0" err="1">
                <a:latin typeface="Berlin Sans FB Demi" pitchFamily="34" charset="0"/>
              </a:rPr>
              <a:t>aspetti</a:t>
            </a:r>
            <a:r>
              <a:rPr lang="en-US" sz="5400" i="1" dirty="0">
                <a:latin typeface="Berlin Sans FB Demi" pitchFamily="34" charset="0"/>
              </a:rPr>
              <a:t> </a:t>
            </a:r>
            <a:r>
              <a:rPr lang="it-IT" altLang="en-US" sz="5400" i="1" dirty="0">
                <a:latin typeface="Berlin Sans FB Demi" pitchFamily="34" charset="0"/>
              </a:rPr>
              <a:t>CONTATTACI</a:t>
            </a:r>
            <a:r>
              <a:rPr lang="en-US" sz="5400" i="1" dirty="0">
                <a:latin typeface="Berlin Sans FB Demi" pitchFamily="34" charset="0"/>
              </a:rPr>
              <a:t>!!</a:t>
            </a:r>
          </a:p>
          <a:p>
            <a:pPr algn="ctr"/>
            <a:endParaRPr lang="it-IT" sz="5400" b="1" dirty="0"/>
          </a:p>
          <a:p>
            <a:pPr marL="0" indent="0" algn="ctr">
              <a:buNone/>
            </a:pPr>
            <a:r>
              <a:rPr lang="it-IT" sz="5500" b="1" dirty="0"/>
              <a:t>CONTATTI</a:t>
            </a:r>
          </a:p>
          <a:p>
            <a:pPr marL="0" indent="0">
              <a:buNone/>
            </a:pPr>
            <a:r>
              <a:rPr lang="en-US" sz="5500" b="1" dirty="0"/>
              <a:t> Via Cornelia n°498 </a:t>
            </a:r>
            <a:r>
              <a:rPr lang="it-IT" sz="5500" b="1" dirty="0"/>
              <a:t> 06-6243509 - info@spsistemi.net</a:t>
            </a:r>
          </a:p>
          <a:p>
            <a:pPr marL="0" indent="0">
              <a:buNone/>
            </a:pPr>
            <a:r>
              <a:rPr lang="it-IT" sz="5500" b="1" dirty="0"/>
              <a:t>			www.spsistemi.net</a:t>
            </a:r>
          </a:p>
          <a:p>
            <a:pPr algn="ctr"/>
            <a:r>
              <a:rPr lang="en-US" b="1" dirty="0"/>
              <a:t>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47" y="224572"/>
            <a:ext cx="1341952" cy="1261202"/>
          </a:xfrm>
          <a:prstGeom prst="rect">
            <a:avLst/>
          </a:prstGeom>
        </p:spPr>
      </p:pic>
      <p:pic>
        <p:nvPicPr>
          <p:cNvPr id="9" name="Picture 8" descr="AAEAAQAAAAAAAAUAAAAAJDVhNzZiZjkxLWRmNmItNGE1My1iMTMzLWMxZmRhN2QyNTdkO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985" y="224573"/>
            <a:ext cx="1243616" cy="12436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116</Words>
  <Application>Microsoft Office PowerPoint</Application>
  <PresentationFormat>Presentazione su schermo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Aharoni</vt:lpstr>
      <vt:lpstr>Arial</vt:lpstr>
      <vt:lpstr>Berlin Sans FB Demi</vt:lpstr>
      <vt:lpstr>Calibri</vt:lpstr>
      <vt:lpstr>Calibri Light</vt:lpstr>
      <vt:lpstr>Tema di Office</vt:lpstr>
      <vt:lpstr>CORSO gratuito SU tecnologia Java (base+avanzato)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COMPLETO SU tecnologia Java (base+avanzato)</dc:title>
  <dc:creator>Roberto Di Mario</dc:creator>
  <cp:lastModifiedBy>Roberto Di Mario</cp:lastModifiedBy>
  <cp:revision>13</cp:revision>
  <dcterms:created xsi:type="dcterms:W3CDTF">2016-10-21T15:18:00Z</dcterms:created>
  <dcterms:modified xsi:type="dcterms:W3CDTF">2016-10-26T11:30:58Z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1033-10.1.0.5657</vt:lpwstr>
  </property>
</Properties>
</file>